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81"/>
    <a:srgbClr val="7C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 autoAdjust="0"/>
    <p:restoredTop sz="94660"/>
  </p:normalViewPr>
  <p:slideViewPr>
    <p:cSldViewPr>
      <p:cViewPr>
        <p:scale>
          <a:sx n="75" d="100"/>
          <a:sy n="75" d="100"/>
        </p:scale>
        <p:origin x="-183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740E4-25CD-4F29-81B0-22FCD1EAA0CD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A8295-FAE1-49FB-9996-71CE1590B6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16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AE4D0C-0814-462A-8824-3D83DC44DEE2}" type="datetimeFigureOut">
              <a:rPr lang="ko-KR" altLang="en-US" smtClean="0"/>
              <a:t>2013-05-05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3EEAE9-C390-49EA-83F7-C8019F9DE2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Flow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 - What time is good to go –</a:t>
            </a:r>
          </a:p>
          <a:p>
            <a:endParaRPr lang="en-US" altLang="ko-KR" dirty="0" smtClean="0"/>
          </a:p>
          <a:p>
            <a:r>
              <a:rPr lang="ko-KR" altLang="en-US" sz="2200" dirty="0" smtClean="0"/>
              <a:t>제작 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홍정표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김준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이재영</a:t>
            </a:r>
            <a:r>
              <a:rPr lang="en-US" altLang="ko-KR" sz="2200" dirty="0" smtClean="0"/>
              <a:t> </a:t>
            </a:r>
            <a:endParaRPr lang="ko-KR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endParaRPr lang="en-US" altLang="ko-KR" sz="4000" dirty="0" smtClean="0"/>
          </a:p>
          <a:p>
            <a:pPr marL="624078" indent="-514350">
              <a:buAutoNum type="arabicPeriod"/>
            </a:pPr>
            <a:r>
              <a:rPr lang="ko-KR" altLang="en-US" sz="4000" dirty="0" smtClean="0"/>
              <a:t>게임 개요</a:t>
            </a:r>
            <a:endParaRPr lang="en-US" altLang="ko-KR" sz="4000" dirty="0" smtClean="0"/>
          </a:p>
          <a:p>
            <a:pPr marL="624078" indent="-514350">
              <a:buAutoNum type="arabicPeriod"/>
            </a:pPr>
            <a:endParaRPr lang="en-US" altLang="ko-KR" dirty="0" smtClean="0"/>
          </a:p>
          <a:p>
            <a:pPr marL="624078" indent="-514350">
              <a:buAutoNum type="arabicPeriod"/>
            </a:pPr>
            <a:r>
              <a:rPr lang="ko-KR" altLang="en-US" sz="4000" dirty="0" smtClean="0"/>
              <a:t>게임 </a:t>
            </a:r>
            <a:endParaRPr lang="en-US" altLang="ko-KR" sz="4000" dirty="0" smtClean="0"/>
          </a:p>
          <a:p>
            <a:pPr marL="624078" indent="-514350">
              <a:buAutoNum type="arabicPeriod"/>
            </a:pPr>
            <a:endParaRPr lang="en-US" altLang="ko-KR" dirty="0" smtClean="0"/>
          </a:p>
          <a:p>
            <a:pPr marL="624078" indent="-514350">
              <a:buAutoNum type="arabicPeriod"/>
            </a:pPr>
            <a:r>
              <a:rPr lang="ko-KR" altLang="en-US" sz="4000" dirty="0" smtClean="0"/>
              <a:t>시연</a:t>
            </a:r>
            <a:endParaRPr lang="en-US" altLang="ko-KR" sz="4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날먹 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250" y="1527969"/>
            <a:ext cx="5905500" cy="4432300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게임 개요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Flowing lea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720247"/>
            <a:ext cx="6096000" cy="4047744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게임 개요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게임 인터페이스</a:t>
            </a:r>
            <a:endParaRPr lang="ko-KR" altLang="en-US" dirty="0"/>
          </a:p>
        </p:txBody>
      </p:sp>
      <p:pic>
        <p:nvPicPr>
          <p:cNvPr id="4" name="그림 3" descr="Flow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340768"/>
            <a:ext cx="6590209" cy="4950894"/>
          </a:xfrm>
          <a:prstGeom prst="rect">
            <a:avLst/>
          </a:prstGeom>
        </p:spPr>
      </p:pic>
      <p:sp>
        <p:nvSpPr>
          <p:cNvPr id="6" name="모서리가 둥근 사각형 설명선 5"/>
          <p:cNvSpPr/>
          <p:nvPr/>
        </p:nvSpPr>
        <p:spPr>
          <a:xfrm>
            <a:off x="6660232" y="1844824"/>
            <a:ext cx="1440160" cy="648072"/>
          </a:xfrm>
          <a:prstGeom prst="wedgeRoundRectCallout">
            <a:avLst>
              <a:gd name="adj1" fmla="val -26124"/>
              <a:gd name="adj2" fmla="val 87486"/>
              <a:gd name="adj3" fmla="val 1666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 Zone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모서리가 둥근 사각형 설명선 6"/>
          <p:cNvSpPr/>
          <p:nvPr/>
        </p:nvSpPr>
        <p:spPr>
          <a:xfrm>
            <a:off x="1619672" y="1196752"/>
            <a:ext cx="1440160" cy="648072"/>
          </a:xfrm>
          <a:prstGeom prst="wedgeRoundRectCallout">
            <a:avLst>
              <a:gd name="adj1" fmla="val -24801"/>
              <a:gd name="adj2" fmla="val 84546"/>
              <a:gd name="adj3" fmla="val 1666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GRAY Zone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모서리가 둥근 사각형 설명선 7"/>
          <p:cNvSpPr/>
          <p:nvPr/>
        </p:nvSpPr>
        <p:spPr>
          <a:xfrm>
            <a:off x="4211960" y="3212976"/>
            <a:ext cx="1440160" cy="648072"/>
          </a:xfrm>
          <a:prstGeom prst="wedgeRoundRectCallout">
            <a:avLst>
              <a:gd name="adj1" fmla="val -23479"/>
              <a:gd name="adj2" fmla="val 87486"/>
              <a:gd name="adj3" fmla="val 1666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Block</a:t>
            </a:r>
            <a:endParaRPr lang="en-US" altLang="ko-K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모서리가 둥근 사각형 설명선 8"/>
          <p:cNvSpPr/>
          <p:nvPr/>
        </p:nvSpPr>
        <p:spPr>
          <a:xfrm>
            <a:off x="3347864" y="1340768"/>
            <a:ext cx="1800200" cy="648072"/>
          </a:xfrm>
          <a:prstGeom prst="wedgeRoundRectCallout">
            <a:avLst>
              <a:gd name="adj1" fmla="val -24537"/>
              <a:gd name="adj2" fmla="val 88955"/>
              <a:gd name="adj3" fmla="val 1666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Flow change Block</a:t>
            </a:r>
          </a:p>
        </p:txBody>
      </p:sp>
      <p:sp>
        <p:nvSpPr>
          <p:cNvPr id="10" name="모서리가 둥근 사각형 설명선 9"/>
          <p:cNvSpPr/>
          <p:nvPr/>
        </p:nvSpPr>
        <p:spPr>
          <a:xfrm>
            <a:off x="5868144" y="5157192"/>
            <a:ext cx="1440160" cy="648072"/>
          </a:xfrm>
          <a:prstGeom prst="wedgeRoundRectCallout">
            <a:avLst>
              <a:gd name="adj1" fmla="val -32738"/>
              <a:gd name="adj2" fmla="val -102111"/>
              <a:gd name="adj3" fmla="val 1666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Killing Block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그림 10" descr="RedSt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636912"/>
            <a:ext cx="216024" cy="216024"/>
          </a:xfrm>
          <a:prstGeom prst="rect">
            <a:avLst/>
          </a:prstGeom>
        </p:spPr>
      </p:pic>
      <p:sp>
        <p:nvSpPr>
          <p:cNvPr id="12" name="모서리가 둥근 사각형 설명선 11"/>
          <p:cNvSpPr/>
          <p:nvPr/>
        </p:nvSpPr>
        <p:spPr>
          <a:xfrm>
            <a:off x="1835696" y="3068960"/>
            <a:ext cx="1440160" cy="648072"/>
          </a:xfrm>
          <a:prstGeom prst="wedgeRoundRectCallout">
            <a:avLst>
              <a:gd name="adj1" fmla="val -43981"/>
              <a:gd name="adj2" fmla="val -78596"/>
              <a:gd name="adj3" fmla="val 1666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Player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95536" y="548680"/>
            <a:ext cx="2952328" cy="9361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067944" y="980728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캐릭터를 움직일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95536" y="1772816"/>
            <a:ext cx="2952328" cy="9361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067944" y="2204864"/>
            <a:ext cx="216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통과할 수 없다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95536" y="2924944"/>
            <a:ext cx="2952328" cy="93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067944" y="3356992"/>
            <a:ext cx="4221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캐릭터가 도달해야 하는 목표지점이다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395536" y="4077072"/>
            <a:ext cx="2952328" cy="9361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4067944" y="4437112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닿으면 죽는다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395536" y="5301208"/>
            <a:ext cx="2952328" cy="936104"/>
          </a:xfrm>
          <a:prstGeom prst="rect">
            <a:avLst/>
          </a:prstGeom>
          <a:solidFill>
            <a:srgbClr val="0070C0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139952" y="5589240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흐름이 바뀐다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195" y="4917938"/>
            <a:ext cx="190476" cy="19047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195" y="5601940"/>
            <a:ext cx="190476" cy="19047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047866" y="4828510"/>
            <a:ext cx="14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조작 캐릭터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47866" y="55125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흐름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2062</TotalTime>
  <Words>70</Words>
  <Application>Microsoft Office PowerPoint</Application>
  <PresentationFormat>화면 슬라이드 쇼(4:3)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광장</vt:lpstr>
      <vt:lpstr>Flow</vt:lpstr>
      <vt:lpstr>목차</vt:lpstr>
      <vt:lpstr>1. 게임 개요</vt:lpstr>
      <vt:lpstr>1. 게임 개요</vt:lpstr>
      <vt:lpstr>2. 게임 인터페이스</vt:lpstr>
      <vt:lpstr>PowerPoint 프레젠테이션</vt:lpstr>
      <vt:lpstr>시연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Cehigi</dc:creator>
  <cp:lastModifiedBy>mailtwo</cp:lastModifiedBy>
  <cp:revision>50</cp:revision>
  <dcterms:created xsi:type="dcterms:W3CDTF">2013-05-04T02:40:24Z</dcterms:created>
  <dcterms:modified xsi:type="dcterms:W3CDTF">2013-05-05T13:04:27Z</dcterms:modified>
</cp:coreProperties>
</file>